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FEE"/>
    <a:srgbClr val="0033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8A67B8-3C01-4370-BDD9-753D56032AE6}" v="29" dt="2026-05-28T05:01:23.3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13" Type="http://schemas.openxmlformats.org/officeDocument/2006/relationships/customXml" Target="../customXml/item4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Bickham" userId="ad20c6ac-8819-44bf-8a21-8b6ed5c6b8fa" providerId="ADAL" clId="{F64CA3A8-C32C-4E2E-AF01-2796B3EBDA1C}"/>
    <pc:docChg chg="undo redo custSel addSld delSld modSld sldOrd">
      <pc:chgData name="Sarah Bickham" userId="ad20c6ac-8819-44bf-8a21-8b6ed5c6b8fa" providerId="ADAL" clId="{F64CA3A8-C32C-4E2E-AF01-2796B3EBDA1C}" dt="2026-05-28T05:02:57.870" v="177" actId="1076"/>
      <pc:docMkLst>
        <pc:docMk/>
      </pc:docMkLst>
      <pc:sldChg chg="modSp del mod">
        <pc:chgData name="Sarah Bickham" userId="ad20c6ac-8819-44bf-8a21-8b6ed5c6b8fa" providerId="ADAL" clId="{F64CA3A8-C32C-4E2E-AF01-2796B3EBDA1C}" dt="2026-05-28T03:23:26.960" v="64" actId="47"/>
        <pc:sldMkLst>
          <pc:docMk/>
          <pc:sldMk cId="4138349976" sldId="256"/>
        </pc:sldMkLst>
        <pc:picChg chg="mod">
          <ac:chgData name="Sarah Bickham" userId="ad20c6ac-8819-44bf-8a21-8b6ed5c6b8fa" providerId="ADAL" clId="{F64CA3A8-C32C-4E2E-AF01-2796B3EBDA1C}" dt="2026-05-28T03:08:47.889" v="5" actId="1076"/>
          <ac:picMkLst>
            <pc:docMk/>
            <pc:sldMk cId="4138349976" sldId="256"/>
            <ac:picMk id="5" creationId="{F7DC4610-92DB-AD62-F606-538394F44F05}"/>
          </ac:picMkLst>
        </pc:picChg>
      </pc:sldChg>
      <pc:sldChg chg="del">
        <pc:chgData name="Sarah Bickham" userId="ad20c6ac-8819-44bf-8a21-8b6ed5c6b8fa" providerId="ADAL" clId="{F64CA3A8-C32C-4E2E-AF01-2796B3EBDA1C}" dt="2026-05-28T03:23:26.960" v="64" actId="47"/>
        <pc:sldMkLst>
          <pc:docMk/>
          <pc:sldMk cId="4206795627" sldId="263"/>
        </pc:sldMkLst>
      </pc:sldChg>
      <pc:sldChg chg="modSp del mod">
        <pc:chgData name="Sarah Bickham" userId="ad20c6ac-8819-44bf-8a21-8b6ed5c6b8fa" providerId="ADAL" clId="{F64CA3A8-C32C-4E2E-AF01-2796B3EBDA1C}" dt="2026-05-28T03:23:26.960" v="64" actId="47"/>
        <pc:sldMkLst>
          <pc:docMk/>
          <pc:sldMk cId="871999826" sldId="265"/>
        </pc:sldMkLst>
        <pc:picChg chg="mod">
          <ac:chgData name="Sarah Bickham" userId="ad20c6ac-8819-44bf-8a21-8b6ed5c6b8fa" providerId="ADAL" clId="{F64CA3A8-C32C-4E2E-AF01-2796B3EBDA1C}" dt="2026-05-28T03:08:43.004" v="3" actId="1076"/>
          <ac:picMkLst>
            <pc:docMk/>
            <pc:sldMk cId="871999826" sldId="265"/>
            <ac:picMk id="3" creationId="{930FCB3D-868E-3501-B7AE-6C52896FB892}"/>
          </ac:picMkLst>
        </pc:picChg>
      </pc:sldChg>
      <pc:sldChg chg="del">
        <pc:chgData name="Sarah Bickham" userId="ad20c6ac-8819-44bf-8a21-8b6ed5c6b8fa" providerId="ADAL" clId="{F64CA3A8-C32C-4E2E-AF01-2796B3EBDA1C}" dt="2026-05-28T03:08:24.832" v="0" actId="47"/>
        <pc:sldMkLst>
          <pc:docMk/>
          <pc:sldMk cId="2616854322" sldId="266"/>
        </pc:sldMkLst>
      </pc:sldChg>
      <pc:sldChg chg="del">
        <pc:chgData name="Sarah Bickham" userId="ad20c6ac-8819-44bf-8a21-8b6ed5c6b8fa" providerId="ADAL" clId="{F64CA3A8-C32C-4E2E-AF01-2796B3EBDA1C}" dt="2026-05-28T03:08:24.832" v="0" actId="47"/>
        <pc:sldMkLst>
          <pc:docMk/>
          <pc:sldMk cId="3502051694" sldId="267"/>
        </pc:sldMkLst>
      </pc:sldChg>
      <pc:sldChg chg="modSp del mod">
        <pc:chgData name="Sarah Bickham" userId="ad20c6ac-8819-44bf-8a21-8b6ed5c6b8fa" providerId="ADAL" clId="{F64CA3A8-C32C-4E2E-AF01-2796B3EBDA1C}" dt="2026-05-28T03:23:26.960" v="64" actId="47"/>
        <pc:sldMkLst>
          <pc:docMk/>
          <pc:sldMk cId="609415656" sldId="268"/>
        </pc:sldMkLst>
        <pc:picChg chg="mod">
          <ac:chgData name="Sarah Bickham" userId="ad20c6ac-8819-44bf-8a21-8b6ed5c6b8fa" providerId="ADAL" clId="{F64CA3A8-C32C-4E2E-AF01-2796B3EBDA1C}" dt="2026-05-28T03:23:10.136" v="63" actId="1076"/>
          <ac:picMkLst>
            <pc:docMk/>
            <pc:sldMk cId="609415656" sldId="268"/>
            <ac:picMk id="9" creationId="{75082295-4BC5-9CA9-2CAD-5337E8917AEC}"/>
          </ac:picMkLst>
        </pc:picChg>
      </pc:sldChg>
      <pc:sldChg chg="addSp delSp modSp new mod ord delAnim modAnim">
        <pc:chgData name="Sarah Bickham" userId="ad20c6ac-8819-44bf-8a21-8b6ed5c6b8fa" providerId="ADAL" clId="{F64CA3A8-C32C-4E2E-AF01-2796B3EBDA1C}" dt="2026-05-28T05:02:57.870" v="177" actId="1076"/>
        <pc:sldMkLst>
          <pc:docMk/>
          <pc:sldMk cId="3277010033" sldId="269"/>
        </pc:sldMkLst>
        <pc:spChg chg="add mod">
          <ac:chgData name="Sarah Bickham" userId="ad20c6ac-8819-44bf-8a21-8b6ed5c6b8fa" providerId="ADAL" clId="{F64CA3A8-C32C-4E2E-AF01-2796B3EBDA1C}" dt="2026-05-28T05:02:57.870" v="177" actId="1076"/>
          <ac:spMkLst>
            <pc:docMk/>
            <pc:sldMk cId="3277010033" sldId="269"/>
            <ac:spMk id="2" creationId="{DC7FEE5D-B15F-579C-304A-CFDC77B22DAE}"/>
          </ac:spMkLst>
        </pc:spChg>
        <pc:spChg chg="add mod">
          <ac:chgData name="Sarah Bickham" userId="ad20c6ac-8819-44bf-8a21-8b6ed5c6b8fa" providerId="ADAL" clId="{F64CA3A8-C32C-4E2E-AF01-2796B3EBDA1C}" dt="2026-05-28T03:19:35.118" v="21"/>
          <ac:spMkLst>
            <pc:docMk/>
            <pc:sldMk cId="3277010033" sldId="269"/>
            <ac:spMk id="7" creationId="{666649E6-D796-3B39-D63F-D41C8A0C5EA6}"/>
          </ac:spMkLst>
        </pc:spChg>
        <pc:spChg chg="add del mod">
          <ac:chgData name="Sarah Bickham" userId="ad20c6ac-8819-44bf-8a21-8b6ed5c6b8fa" providerId="ADAL" clId="{F64CA3A8-C32C-4E2E-AF01-2796B3EBDA1C}" dt="2026-05-28T04:22:52.430" v="128" actId="22"/>
          <ac:spMkLst>
            <pc:docMk/>
            <pc:sldMk cId="3277010033" sldId="269"/>
            <ac:spMk id="8" creationId="{E1243342-076E-1800-3DE8-56119DBF758E}"/>
          </ac:spMkLst>
        </pc:spChg>
        <pc:spChg chg="add mod">
          <ac:chgData name="Sarah Bickham" userId="ad20c6ac-8819-44bf-8a21-8b6ed5c6b8fa" providerId="ADAL" clId="{F64CA3A8-C32C-4E2E-AF01-2796B3EBDA1C}" dt="2026-05-28T03:19:35.118" v="21"/>
          <ac:spMkLst>
            <pc:docMk/>
            <pc:sldMk cId="3277010033" sldId="269"/>
            <ac:spMk id="8" creationId="{F0DC68DE-3962-7423-33BE-021E5915E8D3}"/>
          </ac:spMkLst>
        </pc:spChg>
        <pc:spChg chg="add mod">
          <ac:chgData name="Sarah Bickham" userId="ad20c6ac-8819-44bf-8a21-8b6ed5c6b8fa" providerId="ADAL" clId="{F64CA3A8-C32C-4E2E-AF01-2796B3EBDA1C}" dt="2026-05-28T05:02:57.870" v="177" actId="1076"/>
          <ac:spMkLst>
            <pc:docMk/>
            <pc:sldMk cId="3277010033" sldId="269"/>
            <ac:spMk id="9" creationId="{55965373-F624-2BC7-0485-AF1108369336}"/>
          </ac:spMkLst>
        </pc:spChg>
        <pc:spChg chg="add mod">
          <ac:chgData name="Sarah Bickham" userId="ad20c6ac-8819-44bf-8a21-8b6ed5c6b8fa" providerId="ADAL" clId="{F64CA3A8-C32C-4E2E-AF01-2796B3EBDA1C}" dt="2026-05-28T05:02:57.870" v="177" actId="1076"/>
          <ac:spMkLst>
            <pc:docMk/>
            <pc:sldMk cId="3277010033" sldId="269"/>
            <ac:spMk id="10" creationId="{571C1E7F-4D4D-B469-5970-1F8609D143F4}"/>
          </ac:spMkLst>
        </pc:spChg>
        <pc:spChg chg="add mod">
          <ac:chgData name="Sarah Bickham" userId="ad20c6ac-8819-44bf-8a21-8b6ed5c6b8fa" providerId="ADAL" clId="{F64CA3A8-C32C-4E2E-AF01-2796B3EBDA1C}" dt="2026-05-28T05:02:57.870" v="177" actId="1076"/>
          <ac:spMkLst>
            <pc:docMk/>
            <pc:sldMk cId="3277010033" sldId="269"/>
            <ac:spMk id="14" creationId="{A7DC17A4-4EBB-60BE-6F52-B116E7A7B0A2}"/>
          </ac:spMkLst>
        </pc:spChg>
        <pc:picChg chg="add del mod">
          <ac:chgData name="Sarah Bickham" userId="ad20c6ac-8819-44bf-8a21-8b6ed5c6b8fa" providerId="ADAL" clId="{F64CA3A8-C32C-4E2E-AF01-2796B3EBDA1C}" dt="2026-05-28T03:12:51.424" v="11" actId="478"/>
          <ac:picMkLst>
            <pc:docMk/>
            <pc:sldMk cId="3277010033" sldId="269"/>
            <ac:picMk id="2" creationId="{5F1DF956-FA75-339F-BB9D-6A1A6D56090C}"/>
          </ac:picMkLst>
        </pc:picChg>
        <pc:picChg chg="add mod">
          <ac:chgData name="Sarah Bickham" userId="ad20c6ac-8819-44bf-8a21-8b6ed5c6b8fa" providerId="ADAL" clId="{F64CA3A8-C32C-4E2E-AF01-2796B3EBDA1C}" dt="2026-05-28T05:02:05.226" v="168" actId="1076"/>
          <ac:picMkLst>
            <pc:docMk/>
            <pc:sldMk cId="3277010033" sldId="269"/>
            <ac:picMk id="4" creationId="{D6E15323-34F4-32AC-DC33-815CBEC36331}"/>
          </ac:picMkLst>
        </pc:picChg>
        <pc:picChg chg="add mod">
          <ac:chgData name="Sarah Bickham" userId="ad20c6ac-8819-44bf-8a21-8b6ed5c6b8fa" providerId="ADAL" clId="{F64CA3A8-C32C-4E2E-AF01-2796B3EBDA1C}" dt="2026-05-28T05:02:57.870" v="177" actId="1076"/>
          <ac:picMkLst>
            <pc:docMk/>
            <pc:sldMk cId="3277010033" sldId="269"/>
            <ac:picMk id="5" creationId="{2C223B26-F5ED-3A0D-0A24-D63C10FEDE90}"/>
          </ac:picMkLst>
        </pc:picChg>
        <pc:picChg chg="add del mod">
          <ac:chgData name="Sarah Bickham" userId="ad20c6ac-8819-44bf-8a21-8b6ed5c6b8fa" providerId="ADAL" clId="{F64CA3A8-C32C-4E2E-AF01-2796B3EBDA1C}" dt="2026-05-28T04:22:56.051" v="135" actId="478"/>
          <ac:picMkLst>
            <pc:docMk/>
            <pc:sldMk cId="3277010033" sldId="269"/>
            <ac:picMk id="5" creationId="{918421B0-9F62-0553-652F-FF0AB818A879}"/>
          </ac:picMkLst>
        </pc:picChg>
        <pc:picChg chg="add mod">
          <ac:chgData name="Sarah Bickham" userId="ad20c6ac-8819-44bf-8a21-8b6ed5c6b8fa" providerId="ADAL" clId="{F64CA3A8-C32C-4E2E-AF01-2796B3EBDA1C}" dt="2026-05-28T03:25:56.451" v="82" actId="1076"/>
          <ac:picMkLst>
            <pc:docMk/>
            <pc:sldMk cId="3277010033" sldId="269"/>
            <ac:picMk id="6" creationId="{41CAB675-C79A-9F4F-78ED-08577D0AB687}"/>
          </ac:picMkLst>
        </pc:picChg>
        <pc:picChg chg="add del">
          <ac:chgData name="Sarah Bickham" userId="ad20c6ac-8819-44bf-8a21-8b6ed5c6b8fa" providerId="ADAL" clId="{F64CA3A8-C32C-4E2E-AF01-2796B3EBDA1C}" dt="2026-05-28T03:22:12.532" v="43" actId="478"/>
          <ac:picMkLst>
            <pc:docMk/>
            <pc:sldMk cId="3277010033" sldId="269"/>
            <ac:picMk id="12" creationId="{4E2A29EE-3915-9840-2CD7-960511FAECC7}"/>
          </ac:picMkLst>
        </pc:picChg>
      </pc:sldChg>
      <pc:sldChg chg="del">
        <pc:chgData name="Sarah Bickham" userId="ad20c6ac-8819-44bf-8a21-8b6ed5c6b8fa" providerId="ADAL" clId="{F64CA3A8-C32C-4E2E-AF01-2796B3EBDA1C}" dt="2026-05-28T03:08:32.638" v="1" actId="47"/>
        <pc:sldMkLst>
          <pc:docMk/>
          <pc:sldMk cId="1268029333" sldId="274"/>
        </pc:sldMkLst>
      </pc:sldChg>
      <pc:sldChg chg="del">
        <pc:chgData name="Sarah Bickham" userId="ad20c6ac-8819-44bf-8a21-8b6ed5c6b8fa" providerId="ADAL" clId="{F64CA3A8-C32C-4E2E-AF01-2796B3EBDA1C}" dt="2026-05-28T03:08:32.638" v="1" actId="47"/>
        <pc:sldMkLst>
          <pc:docMk/>
          <pc:sldMk cId="1828929292" sldId="275"/>
        </pc:sldMkLst>
      </pc:sldChg>
      <pc:sldChg chg="del">
        <pc:chgData name="Sarah Bickham" userId="ad20c6ac-8819-44bf-8a21-8b6ed5c6b8fa" providerId="ADAL" clId="{F64CA3A8-C32C-4E2E-AF01-2796B3EBDA1C}" dt="2026-05-28T03:08:24.832" v="0" actId="47"/>
        <pc:sldMkLst>
          <pc:docMk/>
          <pc:sldMk cId="2218819861" sldId="276"/>
        </pc:sldMkLst>
      </pc:sldChg>
      <pc:sldChg chg="del">
        <pc:chgData name="Sarah Bickham" userId="ad20c6ac-8819-44bf-8a21-8b6ed5c6b8fa" providerId="ADAL" clId="{F64CA3A8-C32C-4E2E-AF01-2796B3EBDA1C}" dt="2026-05-28T03:08:24.832" v="0" actId="47"/>
        <pc:sldMkLst>
          <pc:docMk/>
          <pc:sldMk cId="1711559738" sldId="277"/>
        </pc:sldMkLst>
      </pc:sldChg>
      <pc:sldChg chg="del">
        <pc:chgData name="Sarah Bickham" userId="ad20c6ac-8819-44bf-8a21-8b6ed5c6b8fa" providerId="ADAL" clId="{F64CA3A8-C32C-4E2E-AF01-2796B3EBDA1C}" dt="2026-05-28T03:08:24.832" v="0" actId="47"/>
        <pc:sldMkLst>
          <pc:docMk/>
          <pc:sldMk cId="2511628866" sldId="278"/>
        </pc:sldMkLst>
      </pc:sldChg>
      <pc:sldChg chg="del">
        <pc:chgData name="Sarah Bickham" userId="ad20c6ac-8819-44bf-8a21-8b6ed5c6b8fa" providerId="ADAL" clId="{F64CA3A8-C32C-4E2E-AF01-2796B3EBDA1C}" dt="2026-05-28T03:08:24.832" v="0" actId="47"/>
        <pc:sldMkLst>
          <pc:docMk/>
          <pc:sldMk cId="837961660" sldId="279"/>
        </pc:sldMkLst>
      </pc:sldChg>
      <pc:sldChg chg="del">
        <pc:chgData name="Sarah Bickham" userId="ad20c6ac-8819-44bf-8a21-8b6ed5c6b8fa" providerId="ADAL" clId="{F64CA3A8-C32C-4E2E-AF01-2796B3EBDA1C}" dt="2026-05-28T03:08:24.832" v="0" actId="47"/>
        <pc:sldMkLst>
          <pc:docMk/>
          <pc:sldMk cId="457383754" sldId="280"/>
        </pc:sldMkLst>
      </pc:sldChg>
      <pc:sldChg chg="del">
        <pc:chgData name="Sarah Bickham" userId="ad20c6ac-8819-44bf-8a21-8b6ed5c6b8fa" providerId="ADAL" clId="{F64CA3A8-C32C-4E2E-AF01-2796B3EBDA1C}" dt="2026-05-28T03:08:24.832" v="0" actId="47"/>
        <pc:sldMkLst>
          <pc:docMk/>
          <pc:sldMk cId="768516175" sldId="2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4073E-ECB6-4D53-848D-1739B8810901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F15C5-F1B6-4CD8-9102-925A1AFCDF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4700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2C59E-75BC-C28E-1F1E-5473B2DD2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6BDB5C-21D5-73E7-45C6-85BCAAA15F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861347-8CC7-0FA8-FEA6-516FA48AA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D885-B802-FB11-2126-5CF224C0D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F400C-142A-E0AC-898B-D56980175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596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4792A32-E44B-3BCF-8A89-7DB8F440B924}"/>
              </a:ext>
            </a:extLst>
          </p:cNvPr>
          <p:cNvSpPr/>
          <p:nvPr userDrawn="1"/>
        </p:nvSpPr>
        <p:spPr>
          <a:xfrm>
            <a:off x="0" y="0"/>
            <a:ext cx="12192000" cy="844061"/>
          </a:xfrm>
          <a:prstGeom prst="rect">
            <a:avLst/>
          </a:prstGeom>
          <a:solidFill>
            <a:srgbClr val="003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33F46AA9-6840-B1DA-0159-28CA692121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266563"/>
            <a:ext cx="926592" cy="3323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37A60B-B021-EB70-D520-7956A3D39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50198"/>
            <a:ext cx="7315200" cy="365126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8B5E15-446D-B6FE-F96D-3C6A97E0C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860CF4-0D38-14EF-E4CC-9FCF9C0D3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6FCD8B-8104-3B5D-BB35-39A11B70C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AD1373-DFC0-E68F-9CFF-EAC656DC2D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165226"/>
            <a:ext cx="7772400" cy="48242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EE9B5DE-4034-587D-9F27-71C5E8141C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1673506"/>
            <a:ext cx="7772400" cy="376713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4586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CF8FB-87CA-0837-B10A-B366419A9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270C2-B266-0E4F-E0EC-9F3CF31AB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44CD65-A8F8-5379-5991-6166CC974C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FE4993-58AD-14A6-B574-CB531A501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EABB66-DD27-6615-85D0-399023CB7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FE906-7E09-D9FC-8B6F-094B408C5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2536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0498C-DE9E-E355-A955-96C878E1B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10AF78-0905-6434-3F9C-7C9EF8F01A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037F6-57A8-21B6-0B60-9F9EA0085C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A89974-CB79-4DB9-2261-7B5D98454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6EB539-33CD-2F5E-A934-9DCAEE613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3EEEC6-5E3D-ACF9-73C2-9FA6EF86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0052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FFD19-EC3F-5E20-895D-0502BE686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E6068-66D7-D188-1E78-8F168F964B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6593C-1C6A-D384-9B30-048369FB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16AEF-B895-645F-7635-496DE224D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54C93-EEB7-655B-43E6-D4A4F4737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40166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FE7C00-4EC6-B744-D477-087B193F7F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1965B3-16A4-709C-1FB6-E88C232E09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B9B4D-D15C-6C46-8F08-AA400E8EF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114AD-1EB5-23A7-7815-2EF34EF73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716DA-2241-8A30-962F-904645B84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1121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52CCA-424D-4853-F80D-BA5931A36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59056-9586-CFD4-EA11-622D81E28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BA8CD-F6F3-8CCC-0E4F-0F9894215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3B940-4F9B-15BF-948E-B5F1E99F2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2BE19-9CEF-4394-6EAC-009F92D09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3085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3DCF-4AAC-4A6F-BA96-0329EB3B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C9D6B7-D811-D44E-3B92-4B2DC7D37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0D3BA-5039-B273-8DFD-71B59F772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859FE-A638-1BA0-E0AF-01397527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9A34F-CAAF-6A3A-17A6-C05EA5B56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8983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962D8-6A37-F38A-A1AB-A8DB5F1BB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B5E0A-8080-2B26-3BAE-4F14025A5C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CC9EB8-147A-2512-FE85-99B4D10735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BCBEBE-3F90-B2AA-B63C-CB1488244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49E60B-3B04-E5E4-A637-51D0A3003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AF50E-8E45-0B8F-6E5B-3F3A2CAA3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0331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3AA74-D8C8-28EC-9B7D-8F15D6E3E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D62E6-B4B5-C11C-CB3D-784864F37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81E7F9-8195-D6DA-5433-9F76ABFDE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F987A6-FFFB-DC9A-DC32-B3613F256B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B08C16-188F-FFB5-4507-63EB75E053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F82661-6341-2061-F678-372D643FF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32C8FD-8697-11B3-BF6A-104EC731B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5F7BEF-21AF-0A4C-4E88-02C176052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3364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B93F7-BE26-6F9F-F7DA-A4ED9B9A2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264E02-5E96-61EC-C4E3-91D600BA3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353D6A-7D64-8555-34E0-0411A3056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FB78E-6019-9762-E40D-80E674ACB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91775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043D4B-E8BE-5C6E-60BD-00E9511EE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82AFE6-47F3-F941-7DBE-F245A5611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114F8-0391-42B8-8BE1-09C2B590B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1484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C19DD49-D950-4FA3-C95F-9E6E50CF62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27638" y="0"/>
            <a:ext cx="6964362" cy="6858000"/>
          </a:xfrm>
        </p:spPr>
        <p:txBody>
          <a:bodyPr/>
          <a:lstStyle/>
          <a:p>
            <a:endParaRPr lang="en-A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04ADAD0-5673-E9FC-777A-F38DA2D3B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49" y="645484"/>
            <a:ext cx="4623789" cy="750887"/>
          </a:xfrm>
        </p:spPr>
        <p:txBody>
          <a:bodyPr anchor="t"/>
          <a:lstStyle>
            <a:lvl1pPr algn="l">
              <a:defRPr b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591E1CB-26C4-A211-AA4F-FB205CDEDE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3249" y="1396371"/>
            <a:ext cx="4623789" cy="50895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3379622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C5AF46-A0CE-7687-FE53-D6D517E2B5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0" b="2428"/>
          <a:stretch>
            <a:fillRect/>
          </a:stretch>
        </p:blipFill>
        <p:spPr>
          <a:xfrm>
            <a:off x="0" y="-18288"/>
            <a:ext cx="12192000" cy="862350"/>
          </a:xfrm>
          <a:prstGeom prst="rect">
            <a:avLst/>
          </a:prstGeom>
        </p:spPr>
      </p:pic>
      <p:pic>
        <p:nvPicPr>
          <p:cNvPr id="7" name="Picture 6" descr="A white letters on a black background&#10;&#10;AI-generated content may be incorrect.">
            <a:extLst>
              <a:ext uri="{FF2B5EF4-FFF2-40B4-BE49-F238E27FC236}">
                <a16:creationId xmlns:a16="http://schemas.microsoft.com/office/drawing/2014/main" id="{33F46AA9-6840-B1DA-0159-28CA692121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266563"/>
            <a:ext cx="926592" cy="3323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37A60B-B021-EB70-D520-7956A3D39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50198"/>
            <a:ext cx="7315200" cy="365126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8B5E15-446D-B6FE-F96D-3C6A97E0C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860CF4-0D38-14EF-E4CC-9FCF9C0D3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6FCD8B-8104-3B5D-BB35-39A11B70C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C21EF738-0917-6F99-F984-959B7050C3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165226"/>
            <a:ext cx="7772400" cy="482420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BDA448D9-0409-6611-49DC-D4A5C70533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1673506"/>
            <a:ext cx="7772400" cy="376713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402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8DD004-935B-6A9E-08DE-34530816F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B4F50-BA04-04AA-891E-91F185F7F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E1842-7F27-58F1-D9EF-6BDA41E8E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843689-194A-46F1-9A79-45A1DFEAA8AB}" type="datetimeFigureOut">
              <a:rPr lang="en-AU" smtClean="0"/>
              <a:t>28/05/2026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53759-60F7-7E3E-0191-DCCE0A4A6E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3689F-A12D-712C-C0E0-53E084DE1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D57FCC-C6FC-41F1-AC2B-11142B453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5070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dotted background&#10;&#10;AI-generated content may be incorrect.">
            <a:extLst>
              <a:ext uri="{FF2B5EF4-FFF2-40B4-BE49-F238E27FC236}">
                <a16:creationId xmlns:a16="http://schemas.microsoft.com/office/drawing/2014/main" id="{D6E15323-34F4-32AC-DC33-815CBEC36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815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1CAB675-C79A-9F4F-78ED-08577D0AB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30955" y="1786288"/>
            <a:ext cx="3285424" cy="3285424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55965373-F624-2BC7-0485-AF1108369336}"/>
              </a:ext>
            </a:extLst>
          </p:cNvPr>
          <p:cNvSpPr txBox="1">
            <a:spLocks/>
          </p:cNvSpPr>
          <p:nvPr/>
        </p:nvSpPr>
        <p:spPr>
          <a:xfrm>
            <a:off x="5469520" y="1216389"/>
            <a:ext cx="4623789" cy="7508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Hey Glenbrook, 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71C1E7F-4D4D-B469-5970-1F8609D143F4}"/>
              </a:ext>
            </a:extLst>
          </p:cNvPr>
          <p:cNvSpPr txBox="1">
            <a:spLocks/>
          </p:cNvSpPr>
          <p:nvPr/>
        </p:nvSpPr>
        <p:spPr>
          <a:xfrm>
            <a:off x="5469520" y="1967276"/>
            <a:ext cx="4623789" cy="5089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You’re invited to </a:t>
            </a:r>
            <a:r>
              <a:rPr lang="en-US" b="1" i="1" dirty="0">
                <a:solidFill>
                  <a:schemeClr val="bg1"/>
                </a:solidFill>
              </a:rPr>
              <a:t>ONE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DC17A4-4EBB-60BE-6F52-B116E7A7B0A2}"/>
              </a:ext>
            </a:extLst>
          </p:cNvPr>
          <p:cNvSpPr txBox="1"/>
          <p:nvPr/>
        </p:nvSpPr>
        <p:spPr>
          <a:xfrm>
            <a:off x="5469520" y="2842401"/>
            <a:ext cx="57958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29 - 31 October 2026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Wesley Conference Centre Sydney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7FEE5D-B15F-579C-304A-CFDC77B22DAE}"/>
              </a:ext>
            </a:extLst>
          </p:cNvPr>
          <p:cNvSpPr txBox="1"/>
          <p:nvPr/>
        </p:nvSpPr>
        <p:spPr>
          <a:xfrm>
            <a:off x="7227381" y="4486967"/>
            <a:ext cx="27722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one.uca.org.au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C223B26-F5ED-3A0D-0A24-D63C10FEDE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84883" y="4062858"/>
            <a:ext cx="1286256" cy="12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010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7132103F36D45B6FC2C54B2ED8CCA" ma:contentTypeVersion="21" ma:contentTypeDescription="Create a new document." ma:contentTypeScope="" ma:versionID="a80d7a39da5060cd262bc3f665b126c2">
  <xsd:schema xmlns:xsd="http://www.w3.org/2001/XMLSchema" xmlns:xs="http://www.w3.org/2001/XMLSchema" xmlns:p="http://schemas.microsoft.com/office/2006/metadata/properties" xmlns:ns2="de97cd14-1ca9-4bc1-a0f1-afe2dd8367bc" xmlns:ns3="24ad8cc3-69c4-415d-846f-538a14be00c4" targetNamespace="http://schemas.microsoft.com/office/2006/metadata/properties" ma:root="true" ma:fieldsID="3ec59176591a7406ddea90d162bdaed6" ns2:_="" ns3:_="">
    <xsd:import namespace="de97cd14-1ca9-4bc1-a0f1-afe2dd8367bc"/>
    <xsd:import namespace="24ad8cc3-69c4-415d-846f-538a14be00c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LengthInSeconds" minOccurs="0"/>
                <xsd:element ref="ns2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97cd14-1ca9-4bc1-a0f1-afe2dd8367b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44e3a4aa-484a-4dca-a101-93f65369690b}" ma:internalName="TaxCatchAll" ma:showField="CatchAllData" ma:web="de97cd14-1ca9-4bc1-a0f1-afe2dd8367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ad8cc3-69c4-415d-846f-538a14be00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12fbbd89-7e0a-4c31-8bf8-788aef775b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e97cd14-1ca9-4bc1-a0f1-afe2dd8367bc" xsi:nil="true"/>
    <lcf76f155ced4ddcb4097134ff3c332f xmlns="24ad8cc3-69c4-415d-846f-538a14be00c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3DFBC96-5015-4213-B6CB-5C0FEB313EBE}"/>
</file>

<file path=customXml/itemProps2.xml><?xml version="1.0" encoding="utf-8"?>
<ds:datastoreItem xmlns:ds="http://schemas.openxmlformats.org/officeDocument/2006/customXml" ds:itemID="{A2190B63-F19A-4EBC-99C8-A6B2855127E9}"/>
</file>

<file path=customXml/itemProps3.xml><?xml version="1.0" encoding="utf-8"?>
<ds:datastoreItem xmlns:ds="http://schemas.openxmlformats.org/officeDocument/2006/customXml" ds:itemID="{772506D3-F815-4B52-BE55-4913F974FEF8}"/>
</file>

<file path=customXml/itemProps4.xml><?xml version="1.0" encoding="utf-8"?>
<ds:datastoreItem xmlns:ds="http://schemas.openxmlformats.org/officeDocument/2006/customXml" ds:itemID="{54A6380C-DB84-4F86-8EDB-B0CFFD221144}"/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Bickham</dc:creator>
  <cp:lastModifiedBy>Sarah Bickham</cp:lastModifiedBy>
  <cp:revision>2</cp:revision>
  <dcterms:created xsi:type="dcterms:W3CDTF">2026-04-15T06:50:19Z</dcterms:created>
  <dcterms:modified xsi:type="dcterms:W3CDTF">2026-05-28T05:02:59Z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0x0101006DC7132103F36D45B6FC2C54B2ED8CCA</vt:lpwstr>
  </property>
</Properties>
</file>